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8230"/>
    <a:srgbClr val="0034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40" d="100"/>
          <a:sy n="40" d="100"/>
        </p:scale>
        <p:origin x="228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DESNOUX" userId="52918aecb406efde" providerId="LiveId" clId="{8076DB44-66A9-48F9-8DA5-D898AE389EF9}"/>
    <pc:docChg chg="undo custSel delSld modSld">
      <pc:chgData name="Eric DESNOUX" userId="52918aecb406efde" providerId="LiveId" clId="{8076DB44-66A9-48F9-8DA5-D898AE389EF9}" dt="2024-12-13T12:37:34.954" v="1634" actId="20577"/>
      <pc:docMkLst>
        <pc:docMk/>
      </pc:docMkLst>
      <pc:sldChg chg="modSp mod">
        <pc:chgData name="Eric DESNOUX" userId="52918aecb406efde" providerId="LiveId" clId="{8076DB44-66A9-48F9-8DA5-D898AE389EF9}" dt="2024-12-13T12:37:34.954" v="1634" actId="20577"/>
        <pc:sldMkLst>
          <pc:docMk/>
          <pc:sldMk cId="415857665" sldId="256"/>
        </pc:sldMkLst>
        <pc:spChg chg="mod">
          <ac:chgData name="Eric DESNOUX" userId="52918aecb406efde" providerId="LiveId" clId="{8076DB44-66A9-48F9-8DA5-D898AE389EF9}" dt="2024-12-13T12:23:25.738" v="1551" actId="255"/>
          <ac:spMkLst>
            <pc:docMk/>
            <pc:sldMk cId="415857665" sldId="256"/>
            <ac:spMk id="12" creationId="{C3C9AF79-085F-9A29-2620-B5DE2E8D416E}"/>
          </ac:spMkLst>
        </pc:spChg>
        <pc:spChg chg="mod">
          <ac:chgData name="Eric DESNOUX" userId="52918aecb406efde" providerId="LiveId" clId="{8076DB44-66A9-48F9-8DA5-D898AE389EF9}" dt="2024-12-13T12:23:19.285" v="1550" actId="255"/>
          <ac:spMkLst>
            <pc:docMk/>
            <pc:sldMk cId="415857665" sldId="256"/>
            <ac:spMk id="13" creationId="{FC6E6ADF-C31E-5CE3-8B89-DC4C07AD9C7A}"/>
          </ac:spMkLst>
        </pc:spChg>
        <pc:spChg chg="mod">
          <ac:chgData name="Eric DESNOUX" userId="52918aecb406efde" providerId="LiveId" clId="{8076DB44-66A9-48F9-8DA5-D898AE389EF9}" dt="2024-12-13T12:23:32.279" v="1552" actId="255"/>
          <ac:spMkLst>
            <pc:docMk/>
            <pc:sldMk cId="415857665" sldId="256"/>
            <ac:spMk id="15" creationId="{F36E82B0-AD06-CBEE-6E49-8EA6CBC6C015}"/>
          </ac:spMkLst>
        </pc:spChg>
        <pc:spChg chg="mod">
          <ac:chgData name="Eric DESNOUX" userId="52918aecb406efde" providerId="LiveId" clId="{8076DB44-66A9-48F9-8DA5-D898AE389EF9}" dt="2024-12-13T12:37:34.954" v="1634" actId="20577"/>
          <ac:spMkLst>
            <pc:docMk/>
            <pc:sldMk cId="415857665" sldId="256"/>
            <ac:spMk id="16" creationId="{C092B858-ECC4-1380-63E2-2F29865868B6}"/>
          </ac:spMkLst>
        </pc:spChg>
      </pc:sldChg>
      <pc:sldChg chg="modSp mod">
        <pc:chgData name="Eric DESNOUX" userId="52918aecb406efde" providerId="LiveId" clId="{8076DB44-66A9-48F9-8DA5-D898AE389EF9}" dt="2024-12-13T12:32:25.452" v="1617" actId="20577"/>
        <pc:sldMkLst>
          <pc:docMk/>
          <pc:sldMk cId="3805495135" sldId="257"/>
        </pc:sldMkLst>
        <pc:spChg chg="mod">
          <ac:chgData name="Eric DESNOUX" userId="52918aecb406efde" providerId="LiveId" clId="{8076DB44-66A9-48F9-8DA5-D898AE389EF9}" dt="2024-12-13T12:32:25.452" v="1617" actId="20577"/>
          <ac:spMkLst>
            <pc:docMk/>
            <pc:sldMk cId="3805495135" sldId="257"/>
            <ac:spMk id="2" creationId="{E6EB2CE7-0EE6-3966-8B0C-BB1664CCC94E}"/>
          </ac:spMkLst>
        </pc:spChg>
        <pc:spChg chg="mod">
          <ac:chgData name="Eric DESNOUX" userId="52918aecb406efde" providerId="LiveId" clId="{8076DB44-66A9-48F9-8DA5-D898AE389EF9}" dt="2024-12-13T12:28:30.338" v="1589" actId="1076"/>
          <ac:spMkLst>
            <pc:docMk/>
            <pc:sldMk cId="3805495135" sldId="257"/>
            <ac:spMk id="8" creationId="{A8F7CAA4-FFA1-AB2E-9E1B-80F9A9631AE1}"/>
          </ac:spMkLst>
        </pc:spChg>
      </pc:sldChg>
      <pc:sldChg chg="addSp modSp del mod">
        <pc:chgData name="Eric DESNOUX" userId="52918aecb406efde" providerId="LiveId" clId="{8076DB44-66A9-48F9-8DA5-D898AE389EF9}" dt="2024-12-13T12:14:27.412" v="1225" actId="47"/>
        <pc:sldMkLst>
          <pc:docMk/>
          <pc:sldMk cId="1821578344" sldId="258"/>
        </pc:sldMkLst>
        <pc:spChg chg="mod">
          <ac:chgData name="Eric DESNOUX" userId="52918aecb406efde" providerId="LiveId" clId="{8076DB44-66A9-48F9-8DA5-D898AE389EF9}" dt="2024-12-13T09:26:40.433" v="14" actId="6549"/>
          <ac:spMkLst>
            <pc:docMk/>
            <pc:sldMk cId="1821578344" sldId="258"/>
            <ac:spMk id="2" creationId="{AB33FDFB-E74C-7ED3-8D22-560B12FF8B12}"/>
          </ac:spMkLst>
        </pc:spChg>
        <pc:spChg chg="add mod">
          <ac:chgData name="Eric DESNOUX" userId="52918aecb406efde" providerId="LiveId" clId="{8076DB44-66A9-48F9-8DA5-D898AE389EF9}" dt="2024-12-13T09:50:08.182" v="877" actId="1076"/>
          <ac:spMkLst>
            <pc:docMk/>
            <pc:sldMk cId="1821578344" sldId="258"/>
            <ac:spMk id="4" creationId="{08DF896B-E688-EDC2-7119-B9B1DE31069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7475C1A-DDE3-7787-2D66-7801631943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5364"/>
          <a:stretch/>
        </p:blipFill>
        <p:spPr>
          <a:xfrm>
            <a:off x="7951" y="0"/>
            <a:ext cx="6858000" cy="9906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8A5118-CCDC-1CA9-D710-783EAC31EFCD}"/>
              </a:ext>
            </a:extLst>
          </p:cNvPr>
          <p:cNvSpPr/>
          <p:nvPr userDrawn="1"/>
        </p:nvSpPr>
        <p:spPr>
          <a:xfrm>
            <a:off x="-7951" y="9293"/>
            <a:ext cx="6873902" cy="9970936"/>
          </a:xfrm>
          <a:prstGeom prst="rect">
            <a:avLst/>
          </a:prstGeom>
          <a:gradFill>
            <a:gsLst>
              <a:gs pos="27000">
                <a:srgbClr val="003478">
                  <a:alpha val="86000"/>
                </a:srgbClr>
              </a:gs>
              <a:gs pos="90000">
                <a:srgbClr val="D18230"/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280040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9309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544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25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46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34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7139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036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99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115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9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FD71-E681-4E0C-85A6-3C98FB84E0AE}" type="datetimeFigureOut">
              <a:rPr lang="fr-FR" smtClean="0"/>
              <a:t>13/12/2024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A919-F86A-436E-8A55-08CE4C1033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382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C6CD969-5C7E-E830-14EE-91AE4A5EB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7800" y1="30800" x2="45400" y2="29400"/>
                        <a14:foregroundMark x1="45400" y1="29400" x2="57400" y2="25000"/>
                        <a14:foregroundMark x1="57400" y1="25000" x2="45600" y2="30000"/>
                        <a14:foregroundMark x1="45600" y1="30000" x2="54400" y2="38600"/>
                        <a14:foregroundMark x1="54400" y1="38600" x2="54800" y2="38600"/>
                        <a14:foregroundMark x1="46400" y1="23400" x2="61400" y2="31800"/>
                        <a14:foregroundMark x1="61400" y1="31800" x2="74600" y2="33600"/>
                        <a14:foregroundMark x1="74600" y1="33600" x2="75400" y2="35000"/>
                        <a14:foregroundMark x1="82400" y1="49800" x2="53600" y2="44000"/>
                        <a14:foregroundMark x1="53600" y1="44000" x2="23800" y2="50200"/>
                        <a14:foregroundMark x1="28800" y1="61600" x2="45200" y2="77400"/>
                        <a14:foregroundMark x1="45200" y1="77400" x2="59200" y2="73600"/>
                        <a14:foregroundMark x1="59200" y1="73600" x2="68800" y2="64800"/>
                        <a14:foregroundMark x1="70600" y1="66200" x2="50400" y2="81600"/>
                        <a14:foregroundMark x1="50400" y1="81600" x2="30600" y2="66200"/>
                        <a14:foregroundMark x1="30600" y1="66200" x2="29000" y2="62800"/>
                        <a14:foregroundMark x1="32800" y1="69400" x2="40800" y2="78600"/>
                        <a14:foregroundMark x1="40800" y1="78600" x2="47800" y2="80600"/>
                        <a14:foregroundMark x1="71000" y1="62200" x2="71000" y2="62200"/>
                        <a14:foregroundMark x1="59600" y1="36000" x2="36200" y2="36000"/>
                        <a14:foregroundMark x1="36200" y1="36000" x2="35400" y2="35800"/>
                        <a14:foregroundMark x1="46000" y1="17000" x2="46000" y2="17000"/>
                        <a14:foregroundMark x1="45200" y1="17000" x2="58800" y2="25200"/>
                        <a14:foregroundMark x1="58800" y1="25200" x2="58200" y2="33400"/>
                        <a14:foregroundMark x1="41200" y1="27600" x2="43200" y2="17600"/>
                        <a14:foregroundMark x1="43200" y1="17600" x2="42400" y2="17400"/>
                        <a14:foregroundMark x1="39800" y1="20000" x2="36600" y2="31400"/>
                        <a14:foregroundMark x1="36600" y1="31400" x2="36800" y2="32600"/>
                        <a14:foregroundMark x1="53400" y1="16200" x2="65000" y2="26600"/>
                        <a14:foregroundMark x1="65000" y1="26600" x2="65400" y2="30000"/>
                        <a14:foregroundMark x1="72400" y1="33200" x2="65800" y2="29800"/>
                        <a14:foregroundMark x1="27600" y1="33200" x2="23400" y2="35800"/>
                        <a14:foregroundMark x1="17800" y1="48800" x2="64200" y2="45600"/>
                        <a14:foregroundMark x1="33600" y1="45200" x2="30000" y2="45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53" t="11122" r="7184" b="11478"/>
          <a:stretch/>
        </p:blipFill>
        <p:spPr>
          <a:xfrm>
            <a:off x="769781" y="5443899"/>
            <a:ext cx="2817930" cy="2513873"/>
          </a:xfrm>
          <a:prstGeom prst="rect">
            <a:avLst/>
          </a:prstGeom>
        </p:spPr>
      </p:pic>
      <p:sp>
        <p:nvSpPr>
          <p:cNvPr id="8" name="Rectangle 4">
            <a:extLst>
              <a:ext uri="{FF2B5EF4-FFF2-40B4-BE49-F238E27FC236}">
                <a16:creationId xmlns:a16="http://schemas.microsoft.com/office/drawing/2014/main" id="{F404D504-A136-69D5-8D02-4797F1E12735}"/>
              </a:ext>
            </a:extLst>
          </p:cNvPr>
          <p:cNvSpPr txBox="1">
            <a:spLocks noChangeArrowheads="1"/>
          </p:cNvSpPr>
          <p:nvPr/>
        </p:nvSpPr>
        <p:spPr>
          <a:xfrm>
            <a:off x="22353" y="2197567"/>
            <a:ext cx="6850049" cy="7747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  <a:t>CHARTE DU</a:t>
            </a:r>
          </a:p>
          <a:p>
            <a:pPr algn="ctr"/>
            <a:r>
              <a:rPr lang="fr-FR" alt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  <a:t>PARENT-SUPPORTER</a:t>
            </a:r>
            <a:br>
              <a:rPr lang="fr-FR" alt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br>
              <a:rPr lang="fr-FR" altLang="fr-F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sSerifExbFLF" panose="02000603080000020003" pitchFamily="50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8CC6C196-F478-DDA1-EEEB-1D90170FD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1" y="259430"/>
            <a:ext cx="2729237" cy="8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9159F84-4347-E05B-3B70-08C1B2AB4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246" t="29256" r="26725" b="28889"/>
          <a:stretch/>
        </p:blipFill>
        <p:spPr>
          <a:xfrm>
            <a:off x="5315425" y="105124"/>
            <a:ext cx="1424018" cy="1294888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48FC5FD-7EAF-ECDB-AE61-CEC9F57A537E}"/>
              </a:ext>
            </a:extLst>
          </p:cNvPr>
          <p:cNvSpPr txBox="1"/>
          <p:nvPr/>
        </p:nvSpPr>
        <p:spPr>
          <a:xfrm>
            <a:off x="5373184" y="1369303"/>
            <a:ext cx="1308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Votre Logo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C3C9AF79-085F-9A29-2620-B5DE2E8D416E}"/>
              </a:ext>
            </a:extLst>
          </p:cNvPr>
          <p:cNvSpPr txBox="1"/>
          <p:nvPr/>
        </p:nvSpPr>
        <p:spPr>
          <a:xfrm rot="20399267">
            <a:off x="226805" y="4273198"/>
            <a:ext cx="305885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600" b="1" dirty="0">
                <a:solidFill>
                  <a:srgbClr val="FFFF00"/>
                </a:solidFill>
                <a:latin typeface="Eras Demi ITC" panose="020B0805030504020804" pitchFamily="34" charset="0"/>
              </a:rPr>
              <a:t>Maman, Papa,</a:t>
            </a:r>
          </a:p>
          <a:p>
            <a:pPr algn="ctr"/>
            <a:r>
              <a:rPr lang="fr-FR" sz="2600" b="1" dirty="0">
                <a:solidFill>
                  <a:srgbClr val="FFFF00"/>
                </a:solidFill>
                <a:latin typeface="Eras Demi ITC" panose="020B0805030504020804" pitchFamily="34" charset="0"/>
              </a:rPr>
              <a:t>laissez nous jouer!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C6E6ADF-C31E-5CE3-8B89-DC4C07AD9C7A}"/>
              </a:ext>
            </a:extLst>
          </p:cNvPr>
          <p:cNvSpPr txBox="1"/>
          <p:nvPr/>
        </p:nvSpPr>
        <p:spPr>
          <a:xfrm rot="1319625">
            <a:off x="209076" y="8046045"/>
            <a:ext cx="300054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FFFF00"/>
                </a:solidFill>
                <a:latin typeface="Eras Demi ITC" panose="020B0805030504020804" pitchFamily="34" charset="0"/>
              </a:rPr>
              <a:t>Encouragez nous, mais ne nous coachez pas!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36E82B0-AD06-CBEE-6E49-8EA6CBC6C015}"/>
              </a:ext>
            </a:extLst>
          </p:cNvPr>
          <p:cNvSpPr txBox="1"/>
          <p:nvPr/>
        </p:nvSpPr>
        <p:spPr>
          <a:xfrm rot="1086732">
            <a:off x="3935016" y="3929867"/>
            <a:ext cx="265492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FFFF00"/>
                </a:solidFill>
                <a:latin typeface="Eras Demi ITC" panose="020B0805030504020804" pitchFamily="34" charset="0"/>
              </a:rPr>
              <a:t>Respectez l’entraineur et les arbitres!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92B858-ECC4-1380-63E2-2F29865868B6}"/>
              </a:ext>
            </a:extLst>
          </p:cNvPr>
          <p:cNvSpPr txBox="1"/>
          <p:nvPr/>
        </p:nvSpPr>
        <p:spPr>
          <a:xfrm rot="21105991">
            <a:off x="3783515" y="8010895"/>
            <a:ext cx="299072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rgbClr val="FFFF00"/>
                </a:solidFill>
                <a:latin typeface="Eras Demi ITC" panose="020B0805030504020804" pitchFamily="34" charset="0"/>
              </a:rPr>
              <a:t>Soyez bienveillants sur et en dehors du terrain !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840D6A8-6B18-47FE-C556-AA8A3EB23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4036" y="5584419"/>
            <a:ext cx="1740555" cy="2232834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1585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FE8D4-810F-770C-1CBE-0DE7513B9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>
            <a:extLst>
              <a:ext uri="{FF2B5EF4-FFF2-40B4-BE49-F238E27FC236}">
                <a16:creationId xmlns:a16="http://schemas.microsoft.com/office/drawing/2014/main" id="{A8F7CAA4-FFA1-AB2E-9E1B-80F9A9631AE1}"/>
              </a:ext>
            </a:extLst>
          </p:cNvPr>
          <p:cNvSpPr txBox="1">
            <a:spLocks noChangeArrowheads="1"/>
          </p:cNvSpPr>
          <p:nvPr/>
        </p:nvSpPr>
        <p:spPr>
          <a:xfrm>
            <a:off x="7951" y="1666804"/>
            <a:ext cx="6850049" cy="774700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alt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  <a:t>LES 10 COMMANDEMENTS</a:t>
            </a:r>
            <a:br>
              <a:rPr lang="fr-FR" alt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r>
              <a:rPr lang="fr-FR" altLang="fr-F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  <a:t>DU PARENT-SUPPORTER</a:t>
            </a:r>
            <a:br>
              <a:rPr lang="fr-FR" alt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br>
              <a:rPr lang="fr-FR" altLang="fr-F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ExbFLF" panose="02000603080000020003" pitchFamily="50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sSerifExbFLF" panose="02000603080000020003" pitchFamily="50" charset="0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6A96980-1CA8-C93F-534E-3FE3773BF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01" y="259430"/>
            <a:ext cx="2729237" cy="88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B4CDBCD-83F2-B952-F44A-6D0CAA2D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7246" t="29256" r="26725" b="28889"/>
          <a:stretch/>
        </p:blipFill>
        <p:spPr>
          <a:xfrm>
            <a:off x="5315425" y="105124"/>
            <a:ext cx="1424018" cy="1294888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E6EB2CE7-0EE6-3966-8B0C-BB1664CCC94E}"/>
              </a:ext>
            </a:extLst>
          </p:cNvPr>
          <p:cNvSpPr txBox="1">
            <a:spLocks noChangeArrowheads="1"/>
          </p:cNvSpPr>
          <p:nvPr/>
        </p:nvSpPr>
        <p:spPr>
          <a:xfrm>
            <a:off x="285680" y="2876850"/>
            <a:ext cx="6572320" cy="774700"/>
          </a:xfrm>
          <a:prstGeom prst="rect">
            <a:avLst/>
          </a:prstGeom>
          <a:effectLst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n°1</a:t>
            </a:r>
            <a:r>
              <a:rPr lang="fr-FR" altLang="fr-FR" sz="1800" b="1" dirty="0">
                <a:solidFill>
                  <a:srgbClr val="FF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: Respecter les installations et les équipements du club qui vous accueille</a:t>
            </a:r>
            <a:b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18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n°2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: Respecter les bénévoles, les joueurs et les supporters adverses</a:t>
            </a:r>
            <a:b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18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n°3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: Encourager toute l’équipe, pas seulement son enfant,  même lorsque l’équipe perd</a:t>
            </a:r>
          </a:p>
          <a:p>
            <a:endParaRPr lang="fr-FR" altLang="fr-FR" sz="18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n°4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:  Respecter les décisions de l’entraineur </a:t>
            </a:r>
            <a:b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18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n°5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: Ne pas se prendre pour l’entraineur, depuis les </a:t>
            </a:r>
            <a:r>
              <a:rPr lang="fr-FR" altLang="fr-FR" sz="1800" b="1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tribunes, en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coachant son enfant</a:t>
            </a:r>
            <a:b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18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n°6 :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Respecter, sans critiquer, les décisions des arbitres</a:t>
            </a:r>
            <a:b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18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n°7 :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S’interdire toute violence verbale ou physique</a:t>
            </a:r>
          </a:p>
          <a:p>
            <a:endParaRPr lang="fr-FR" altLang="fr-FR" sz="18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n°8 :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Ne pas se moquer des joueurs s’ils font des erreurs ou ratent une action</a:t>
            </a:r>
          </a:p>
          <a:p>
            <a:endParaRPr lang="fr-FR" altLang="fr-FR" sz="1800" b="1" dirty="0">
              <a:solidFill>
                <a:srgbClr val="FFFF00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n°9 :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Adopter une attitude exemplaire en toute circonstance afin de véhiculer une image positive du club </a:t>
            </a:r>
            <a:b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1800" b="1" dirty="0">
              <a:solidFill>
                <a:schemeClr val="bg1"/>
              </a:solidFill>
              <a:latin typeface="Arial" panose="020B0604020202020204" pitchFamily="34" charset="0"/>
              <a:ea typeface="Segoe UI Black" panose="020B0A02040204020203" pitchFamily="34" charset="0"/>
              <a:cs typeface="Arial" panose="020B0604020202020204" pitchFamily="34" charset="0"/>
            </a:endParaRPr>
          </a:p>
          <a:p>
            <a:r>
              <a:rPr lang="fr-FR" altLang="fr-FR" sz="1800" b="1" dirty="0">
                <a:solidFill>
                  <a:srgbClr val="FFFF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Règle n°10 : </a:t>
            </a:r>
            <a:r>
              <a:rPr lang="fr-FR" altLang="fr-FR" sz="1800" b="1" dirty="0">
                <a:solidFill>
                  <a:schemeClr val="bg1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Contribuer à créer une atmosphère et une ambiance agréables avec les autres supporters </a:t>
            </a:r>
            <a:br>
              <a:rPr lang="fr-FR" altLang="fr-FR" sz="1800" b="1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Arial" panose="020B0604020202020204" pitchFamily="34" charset="0"/>
              </a:rPr>
            </a:br>
            <a:br>
              <a:rPr lang="fr-FR" altLang="fr-FR" sz="1800" b="1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Arial" panose="020B0604020202020204" pitchFamily="34" charset="0"/>
              </a:rPr>
            </a:br>
            <a:br>
              <a:rPr lang="fr-FR" altLang="fr-FR" sz="1800" b="1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Arial" panose="020B0604020202020204" pitchFamily="34" charset="0"/>
              </a:rPr>
            </a:br>
            <a:br>
              <a:rPr lang="fr-FR" altLang="fr-FR" sz="1800" b="1" dirty="0">
                <a:solidFill>
                  <a:schemeClr val="bg1"/>
                </a:solidFill>
                <a:latin typeface="+mn-lt"/>
                <a:ea typeface="Segoe UI Black" panose="020B0A02040204020203" pitchFamily="34" charset="0"/>
                <a:cs typeface="Arial" panose="020B0604020202020204" pitchFamily="34" charset="0"/>
              </a:rPr>
            </a:br>
            <a:endParaRPr lang="fr-FR" altLang="fr-FR" sz="1800" b="1" dirty="0">
              <a:solidFill>
                <a:schemeClr val="bg1"/>
              </a:solidFill>
              <a:latin typeface="+mn-lt"/>
              <a:ea typeface="Segoe UI Black" panose="020B0A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951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218</Words>
  <Application>Microsoft Office PowerPoint</Application>
  <PresentationFormat>Format A4 (210 x 297 mm)</PresentationFormat>
  <Paragraphs>22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Eras Demi ITC</vt:lpstr>
      <vt:lpstr>SansSerifExbFLF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Eric DESNOUX</dc:creator>
  <cp:lastModifiedBy>Eric DESNOUX</cp:lastModifiedBy>
  <cp:revision>2</cp:revision>
  <dcterms:created xsi:type="dcterms:W3CDTF">2024-12-01T18:24:40Z</dcterms:created>
  <dcterms:modified xsi:type="dcterms:W3CDTF">2024-12-13T12:37:37Z</dcterms:modified>
</cp:coreProperties>
</file>